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7"/>
  </p:notesMasterIdLst>
  <p:sldIdLst>
    <p:sldId id="267" r:id="rId2"/>
    <p:sldId id="256" r:id="rId3"/>
    <p:sldId id="257" r:id="rId4"/>
    <p:sldId id="260" r:id="rId5"/>
    <p:sldId id="259" r:id="rId6"/>
    <p:sldId id="258" r:id="rId7"/>
    <p:sldId id="261" r:id="rId8"/>
    <p:sldId id="263" r:id="rId9"/>
    <p:sldId id="262" r:id="rId10"/>
    <p:sldId id="266" r:id="rId11"/>
    <p:sldId id="265" r:id="rId12"/>
    <p:sldId id="268" r:id="rId13"/>
    <p:sldId id="264" r:id="rId14"/>
    <p:sldId id="271" r:id="rId15"/>
    <p:sldId id="270" r:id="rId16"/>
    <p:sldId id="269" r:id="rId17"/>
    <p:sldId id="274" r:id="rId18"/>
    <p:sldId id="273" r:id="rId19"/>
    <p:sldId id="275" r:id="rId20"/>
    <p:sldId id="276" r:id="rId21"/>
    <p:sldId id="279" r:id="rId22"/>
    <p:sldId id="278" r:id="rId23"/>
    <p:sldId id="277" r:id="rId24"/>
    <p:sldId id="272" r:id="rId25"/>
    <p:sldId id="284" r:id="rId26"/>
    <p:sldId id="283" r:id="rId27"/>
    <p:sldId id="282" r:id="rId28"/>
    <p:sldId id="281" r:id="rId29"/>
    <p:sldId id="288" r:id="rId30"/>
    <p:sldId id="287" r:id="rId31"/>
    <p:sldId id="286" r:id="rId32"/>
    <p:sldId id="285" r:id="rId33"/>
    <p:sldId id="280" r:id="rId34"/>
    <p:sldId id="291" r:id="rId35"/>
    <p:sldId id="299" r:id="rId36"/>
    <p:sldId id="290" r:id="rId37"/>
    <p:sldId id="293" r:id="rId38"/>
    <p:sldId id="292" r:id="rId39"/>
    <p:sldId id="289" r:id="rId40"/>
    <p:sldId id="296" r:id="rId41"/>
    <p:sldId id="295" r:id="rId42"/>
    <p:sldId id="294" r:id="rId43"/>
    <p:sldId id="297" r:id="rId44"/>
    <p:sldId id="298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F8242-1994-4438-9651-0D79FC6748D0}" type="datetimeFigureOut">
              <a:rPr lang="en-US" smtClean="0"/>
              <a:pPr/>
              <a:t>11/14/2013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1DBD5-3F83-4FCB-A913-3C7958DC68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38CE029-980A-4A7D-B08A-D5D43C0A546E}" type="datetime1">
              <a:rPr lang="en-US" smtClean="0"/>
              <a:t>11/14/2013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A9353-E4F1-488F-B84F-7C0128300DE6}" type="datetime1">
              <a:rPr lang="en-US" smtClean="0"/>
              <a:t>11/14/2013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5263F342-BB3B-4FCE-85D2-EF9FA8B921DE}" type="datetime1">
              <a:rPr lang="en-US" smtClean="0"/>
              <a:t>11/14/2013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B23DE7-4213-41E5-8E37-EB527ABB0BAD}" type="datetime1">
              <a:rPr lang="en-US" smtClean="0"/>
              <a:t>11/14/2013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31AFC23-3FF7-4ED3-A765-EEE6B52C5F1B}" type="datetime1">
              <a:rPr lang="en-US" smtClean="0"/>
              <a:t>11/14/2013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429D56F-936F-469D-9F9B-E6CD22EF6CF9}" type="datetime1">
              <a:rPr lang="en-US" smtClean="0"/>
              <a:t>11/14/2013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EBDE15-3785-4E88-B5E5-CAF6E231128D}" type="datetime1">
              <a:rPr lang="en-US" smtClean="0"/>
              <a:t>11/14/2013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7C5FB43-FFD6-4435-AE71-1170DBD8A5A5}" type="datetime1">
              <a:rPr lang="en-US" smtClean="0"/>
              <a:t>11/14/2013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080A767-1AB9-479F-B2F8-52D8520954B2}" type="datetime1">
              <a:rPr lang="en-US" smtClean="0"/>
              <a:t>11/14/2013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E30C6C4-9464-43AD-819E-F9BD25A16ABD}" type="datetime1">
              <a:rPr lang="en-US" smtClean="0"/>
              <a:t>11/14/2013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E4A8D-CECC-452C-A75E-BF97E82C7A30}" type="datetime1">
              <a:rPr lang="en-US" smtClean="0"/>
              <a:t>11/14/2013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3CB3E972-EA7D-4744-B57B-7F2D5C725E3D}" type="datetime1">
              <a:rPr lang="en-US" smtClean="0"/>
              <a:t>11/14/2013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0ADE85FF-72D0-4589-81AA-441873968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One Minute Madness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 6320 - Natural Language 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9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0" y="2286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10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nti-grader_Murthy_Ganapathibhot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11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12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-Mathew_G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13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14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Neha</a:t>
            </a:r>
            <a:r>
              <a:rPr lang="en-US" dirty="0" smtClean="0"/>
              <a:t> LALOTI</a:t>
            </a:r>
            <a:endParaRPr lang="en-US" dirty="0"/>
          </a:p>
        </p:txBody>
      </p:sp>
      <p:pic>
        <p:nvPicPr>
          <p:cNvPr id="4" name="Picture 3" descr="AutoSummarizer_Neha_Lahot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60"/>
            <a:ext cx="9144000" cy="6855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15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oster Chao Wang and Chao L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16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 -- Chen Li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9800" y="914400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Chen Li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17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 -- Qian Li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10668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18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LP_Project_Sl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08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5800" y="1524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sl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19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lide_Tianxiang_Li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20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_Poster_Qinglan Zhang_Wei Li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 -- Venkata Siva Anil Kumar Maddala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22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isMojic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7620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23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ject 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24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hat_Minh_NguyenDang_NLP_final_sl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25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 Tagger (sxp12473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26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0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unkumar_Rajappan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27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esen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28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0" y="228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end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70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0" y="228600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29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30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jectPresentation_BalaSaiPavanTrinath_Vutukuru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0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fi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32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_proposal_slide_wrigh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33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imeng_W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34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35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--Jian X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36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 Xu_ NLP project poster slide 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37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nese Word Segmen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4572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38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_Presn_TriptiBhadek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YU</a:t>
            </a:r>
            <a:endParaRPr lang="en-US" dirty="0"/>
          </a:p>
        </p:txBody>
      </p:sp>
      <p:pic>
        <p:nvPicPr>
          <p:cNvPr id="3" name="Picture 2" descr="Ran Yu.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39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er_chongyu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40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_final_project_poster_QianZhang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 Project Presen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42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 -- Na Zhao revis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6600" y="228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 Zhao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9600" y="2286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43</a:t>
            </a:r>
            <a:endParaRPr lang="en-US" sz="4000" dirty="0"/>
          </a:p>
        </p:txBody>
      </p:sp>
    </p:spTree>
  </p:cSld>
  <p:clrMapOvr>
    <a:masterClrMapping/>
  </p:clrMapOvr>
  <p:transition advTm="60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7242048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chler NLP Proje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100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2057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Alexander </a:t>
            </a:r>
            <a:r>
              <a:rPr lang="en-US" dirty="0" err="1" smtClean="0">
                <a:solidFill>
                  <a:srgbClr val="FF0000"/>
                </a:solidFill>
              </a:rPr>
              <a:t>Bichler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0" y="609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 Ryan Carle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0668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5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_SriramChandrasekar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6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LP project poster slide-Allen Chen, Hua-An Wa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7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pd130030_Text_Summariz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0" y="228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8</a:t>
            </a:r>
            <a:endParaRPr lang="en-US" sz="4000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145</TotalTime>
  <Words>65</Words>
  <Application>Microsoft Office PowerPoint</Application>
  <PresentationFormat>On-screen Show (4:3)</PresentationFormat>
  <Paragraphs>51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Opulent</vt:lpstr>
      <vt:lpstr>One Minute Madness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Neha LALOTI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RAN YU</vt:lpstr>
      <vt:lpstr>Slide 41</vt:lpstr>
      <vt:lpstr>Slide 42</vt:lpstr>
      <vt:lpstr>Slide 43</vt:lpstr>
      <vt:lpstr>Slide 44</vt:lpstr>
      <vt:lpstr>Thank you!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nmenon</dc:creator>
  <cp:lastModifiedBy>nmenon</cp:lastModifiedBy>
  <cp:revision>62</cp:revision>
  <dcterms:created xsi:type="dcterms:W3CDTF">2013-11-14T01:06:03Z</dcterms:created>
  <dcterms:modified xsi:type="dcterms:W3CDTF">2013-11-14T15:05:25Z</dcterms:modified>
</cp:coreProperties>
</file>